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31/05/2014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31/05/2014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31 at 9.08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146" y="1254392"/>
            <a:ext cx="6851142" cy="434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018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5-31 at 9.05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7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41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c6ea126397410838fba3c4dbf374c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781" y="1097594"/>
            <a:ext cx="4013483" cy="462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039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Pushpin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</cp:revision>
  <dcterms:created xsi:type="dcterms:W3CDTF">2014-05-31T11:21:22Z</dcterms:created>
  <dcterms:modified xsi:type="dcterms:W3CDTF">2014-05-31T11:23:29Z</dcterms:modified>
</cp:coreProperties>
</file>